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97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483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48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56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362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056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441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693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26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955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5E2A-58A6-4418-B38E-1703E5F17F08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948A2-10EE-4F0D-9546-6F881B6436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800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5L2NOMEWT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Chemical Properties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0816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18696" y="1009134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properties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summary: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37" y="1593850"/>
            <a:ext cx="8667144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0" y="873036"/>
            <a:ext cx="1000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42AF4D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what a chemical property 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27569C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examples of chemical properties.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774125.664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3550" y="2743200"/>
            <a:ext cx="3492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300" y="472639"/>
            <a:ext cx="11722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Unlike physical properties,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properties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only observable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during or after a chemical reaction.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Thus, we can use a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figure out the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properties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substances involved.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same way, we can use a substance's </a:t>
            </a:r>
            <a:r>
              <a:rPr lang="en-AU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properties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predict how it will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another substance.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7827789.44861f/1527827785615-141002825288942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2806700"/>
            <a:ext cx="6420104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66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" y="471438"/>
            <a:ext cx="11391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Reactivity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ability of a substance to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substances are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more likely to react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others.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magnesium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sodium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very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reactive metals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they even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react with water!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Metals like gold and silver, however, are much less reactive.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333114.228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0900" y="2502763"/>
            <a:ext cx="50419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72239"/>
            <a:ext cx="10960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AD6444"/>
                </a:solidFill>
                <a:effectLst/>
                <a:latin typeface="Arial" panose="020B0604020202020204" pitchFamily="34" charset="0"/>
              </a:rPr>
              <a:t>Corrodibility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metal's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ability to corrode.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general, corrosion is the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air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 different chemicals. This leaves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coloured coatings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wears the metal away.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Iron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very corrodible because the presence 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air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turn it into </a:t>
            </a:r>
            <a:r>
              <a:rPr lang="en-AU" b="1" i="0" dirty="0" smtClean="0">
                <a:solidFill>
                  <a:srgbClr val="AD6444"/>
                </a:solidFill>
                <a:effectLst/>
                <a:latin typeface="Arial" panose="020B0604020202020204" pitchFamily="34" charset="0"/>
              </a:rPr>
              <a:t>rust.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Statue of Liberty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b="1" i="0" dirty="0" smtClean="0">
                <a:solidFill>
                  <a:srgbClr val="DA8A67"/>
                </a:solidFill>
                <a:effectLst/>
                <a:latin typeface="Arial" panose="020B0604020202020204" pitchFamily="34" charset="0"/>
              </a:rPr>
              <a:t>copper,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the surface has corroded, developing a </a:t>
            </a:r>
            <a:r>
              <a:rPr lang="en-AU" b="1" i="0" dirty="0" smtClean="0">
                <a:solidFill>
                  <a:srgbClr val="93B8B0"/>
                </a:solidFill>
                <a:effectLst/>
                <a:latin typeface="Arial" panose="020B0604020202020204" pitchFamily="34" charset="0"/>
              </a:rPr>
              <a:t>green coating.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8771480.511411f/1528771479660-23566105746684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3432175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383739"/>
            <a:ext cx="1041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E16133"/>
                </a:solidFill>
                <a:effectLst/>
                <a:latin typeface="Arial" panose="020B0604020202020204" pitchFamily="34" charset="0"/>
              </a:rPr>
              <a:t>Flammability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substance's ability to catch on fire.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oxygen,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really flammability is how likely a substance is to </a:t>
            </a:r>
            <a:r>
              <a:rPr lang="en-AU" b="1" i="0" dirty="0" smtClean="0">
                <a:solidFill>
                  <a:srgbClr val="E16133"/>
                </a:solidFill>
                <a:effectLst/>
                <a:latin typeface="Arial" panose="020B0604020202020204" pitchFamily="34" charset="0"/>
              </a:rPr>
              <a:t>react with oxygen.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Carbon-based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substances (like wood, paper and oil) are </a:t>
            </a:r>
            <a:r>
              <a:rPr lang="en-AU" b="1" i="0" dirty="0" smtClean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very flammable,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 substances like water and iron are not.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3864.537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7200" y="2921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4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900" y="129739"/>
            <a:ext cx="1153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A6DA79"/>
                </a:solidFill>
                <a:effectLst/>
                <a:latin typeface="Arial" panose="020B0604020202020204" pitchFamily="34" charset="0"/>
              </a:rPr>
              <a:t>Toxicity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substance's ability to be </a:t>
            </a:r>
            <a:r>
              <a:rPr lang="en-AU" b="1" i="0" dirty="0" smtClean="0">
                <a:solidFill>
                  <a:srgbClr val="A6DA79"/>
                </a:solidFill>
                <a:effectLst/>
                <a:latin typeface="Arial" panose="020B0604020202020204" pitchFamily="34" charset="0"/>
              </a:rPr>
              <a:t>poisonous.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Many substances you will deal with in chemistry are toxic in some way. Many solutions are only toxic if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swallowed,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chemicals like </a:t>
            </a:r>
            <a:r>
              <a:rPr lang="en-AU" b="1" i="0" dirty="0" smtClean="0">
                <a:solidFill>
                  <a:srgbClr val="A5A5A5"/>
                </a:solidFill>
                <a:effectLst/>
                <a:latin typeface="Arial" panose="020B0604020202020204" pitchFamily="34" charset="0"/>
              </a:rPr>
              <a:t>mercury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dangerous upon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contact with the skin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too.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Always practice safe chemistry and try to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avoid contact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 </a:t>
            </a:r>
            <a:r>
              <a:rPr lang="en-AU" b="1" i="0" dirty="0" smtClean="0">
                <a:solidFill>
                  <a:srgbClr val="A6DA79"/>
                </a:solidFill>
                <a:effectLst/>
                <a:latin typeface="Arial" panose="020B0604020202020204" pitchFamily="34" charset="0"/>
              </a:rPr>
              <a:t>toxic chemicals.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778371.595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4300" y="2286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231339"/>
            <a:ext cx="11252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ECC350"/>
                </a:solidFill>
                <a:effectLst/>
                <a:latin typeface="Arial" panose="020B0604020202020204" pitchFamily="34" charset="0"/>
              </a:rPr>
              <a:t>Light sensitive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chemicals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exposed to light.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chemicals are very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unstable: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just a small amount 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energy,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can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 a new chemical.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ECC350"/>
                </a:solidFill>
                <a:effectLst/>
                <a:latin typeface="Arial" panose="020B0604020202020204" pitchFamily="34" charset="0"/>
              </a:rPr>
              <a:t>Light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often provide that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energy.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Chemicals which change when exposed to light are </a:t>
            </a:r>
            <a:r>
              <a:rPr lang="en-AU" b="1" i="0" dirty="0" smtClean="0">
                <a:solidFill>
                  <a:srgbClr val="ECC350"/>
                </a:solidFill>
                <a:effectLst/>
                <a:latin typeface="Arial" panose="020B0604020202020204" pitchFamily="34" charset="0"/>
              </a:rPr>
              <a:t>light sensitive.</a:t>
            </a:r>
          </a:p>
          <a:p>
            <a:pPr algn="ctr"/>
            <a:endParaRPr lang="en-AU" b="1" dirty="0">
              <a:solidFill>
                <a:srgbClr val="ECC350"/>
              </a:solidFill>
              <a:latin typeface="Arial" panose="020B0604020202020204" pitchFamily="34" charset="0"/>
            </a:endParaRPr>
          </a:p>
          <a:p>
            <a:pPr algn="ctr"/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Methane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bromine </a:t>
            </a:r>
            <a:r>
              <a:rPr lang="en-AU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react,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only when exposed to </a:t>
            </a:r>
            <a:r>
              <a:rPr lang="en-AU" b="1" i="0" dirty="0" smtClean="0">
                <a:solidFill>
                  <a:srgbClr val="ECC350"/>
                </a:solidFill>
                <a:effectLst/>
                <a:latin typeface="Arial" panose="020B0604020202020204" pitchFamily="34" charset="0"/>
              </a:rPr>
              <a:t>sunlight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this reaction is light sensitive.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780438.851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0200" y="3371850"/>
            <a:ext cx="5575300" cy="31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5L2NOMEWT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6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</Words>
  <Application>Microsoft Office PowerPoint</Application>
  <PresentationFormat>Widescreen</PresentationFormat>
  <Paragraphs>42</Paragraphs>
  <Slides>10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Chemical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Chemical Properties</dc:title>
  <dc:creator>Joseph D'cruz</dc:creator>
  <cp:lastModifiedBy>Joseph D'cruz</cp:lastModifiedBy>
  <cp:revision>1</cp:revision>
  <dcterms:created xsi:type="dcterms:W3CDTF">2020-09-05T11:38:11Z</dcterms:created>
  <dcterms:modified xsi:type="dcterms:W3CDTF">2020-09-05T11:42:31Z</dcterms:modified>
</cp:coreProperties>
</file>